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xn----7sbabkc3ai3acqp0bq3p.xn--p1acf/img/test_papka/crlfeygxgaa4qi5.jpg?15573370110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263382"/>
            <a:ext cx="4991073" cy="33065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260648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Рисование </a:t>
            </a:r>
            <a:r>
              <a:rPr lang="ru-RU" sz="2400" b="1" i="1" dirty="0" smtClean="0"/>
              <a:t>«Салют </a:t>
            </a:r>
            <a:r>
              <a:rPr lang="ru-RU" sz="2400" b="1" i="1" dirty="0" smtClean="0"/>
              <a:t>в честь праздника </a:t>
            </a:r>
            <a:r>
              <a:rPr lang="ru-RU" sz="2400" b="1" i="1" dirty="0" smtClean="0"/>
              <a:t>победы»</a:t>
            </a:r>
          </a:p>
          <a:p>
            <a:endParaRPr lang="ru-RU" sz="2400" b="1" i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764705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Цели занятия:     </a:t>
            </a:r>
            <a:r>
              <a:rPr lang="ru-RU" dirty="0" smtClean="0"/>
              <a:t>                                                                                                   </a:t>
            </a:r>
          </a:p>
          <a:p>
            <a:r>
              <a:rPr lang="ru-RU" dirty="0" smtClean="0"/>
              <a:t>Формировать у детей представление о подвиге народа, который встал на защиту своей Родины в годы Великой Отечественной войны.</a:t>
            </a:r>
          </a:p>
          <a:p>
            <a:r>
              <a:rPr lang="ru-RU" dirty="0" smtClean="0"/>
              <a:t>Закрепить  </a:t>
            </a:r>
            <a:r>
              <a:rPr lang="ru-RU" dirty="0" smtClean="0"/>
              <a:t>умение работать с акварелью, красками.</a:t>
            </a:r>
            <a:endParaRPr lang="ru-RU" dirty="0" smtClean="0"/>
          </a:p>
          <a:p>
            <a:r>
              <a:rPr lang="ru-RU" dirty="0" smtClean="0"/>
              <a:t>Усвоить навык проведения непрерывных линий, достижение свободного движения руки в произвольном и в заданном направлении.</a:t>
            </a:r>
          </a:p>
          <a:p>
            <a:r>
              <a:rPr lang="ru-RU" dirty="0" smtClean="0"/>
              <a:t>Развивать композиционные навыки, пространственные представления: выделять в рисунке главное и второстепенное.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bs.twimg.com/media/DYZhpnyW0AAHHhR.jp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836662" cy="29969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4" name="Picture 4" descr="https://myvklive.ru/files/2019-05-13/15576983375cd89721463c22.618888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4896543" cy="32643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4098" name="Picture 2" descr="https://avatars.mds.yandex.net/get-pdb/1943094/b54c8ee6-d914-4760-845c-361d5f6b16e9/s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2260" y="1916832"/>
            <a:ext cx="4651740" cy="28083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88640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Аппликация </a:t>
            </a:r>
            <a:r>
              <a:rPr lang="ru-RU" sz="2400" b="1" i="1" dirty="0" smtClean="0"/>
              <a:t>«Рыбка </a:t>
            </a:r>
            <a:r>
              <a:rPr lang="ru-RU" sz="2400" b="1" i="1" smtClean="0"/>
              <a:t>в аквариуме»</a:t>
            </a:r>
            <a:endParaRPr lang="ru-RU" sz="24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764704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Цель:</a:t>
            </a:r>
          </a:p>
          <a:p>
            <a:r>
              <a:rPr lang="ru-RU" dirty="0" smtClean="0"/>
              <a:t>Формировать у детей представления о рыбах, как о живых существах, живущих в воде, формировать знания у детей о строении рыб. Закреплять приемы вырезывания и аккуратного наклеивания. Развивать цветовое восприятие, чувство композиции.</a:t>
            </a:r>
            <a:endParaRPr lang="ru-RU" dirty="0"/>
          </a:p>
        </p:txBody>
      </p:sp>
      <p:pic>
        <p:nvPicPr>
          <p:cNvPr id="2050" name="Picture 2" descr="https://ds04.infourok.ru/uploads/ex/127f/00102b96-63c01b62/hello_html_2e120a3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204864"/>
            <a:ext cx="5049145" cy="424847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57</Words>
  <Application>Microsoft Office PowerPoint</Application>
  <PresentationFormat>Экран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Юлиана</dc:creator>
  <cp:lastModifiedBy>Юлиана</cp:lastModifiedBy>
  <cp:revision>4</cp:revision>
  <dcterms:created xsi:type="dcterms:W3CDTF">2020-04-28T06:29:29Z</dcterms:created>
  <dcterms:modified xsi:type="dcterms:W3CDTF">2020-04-28T07:02:02Z</dcterms:modified>
</cp:coreProperties>
</file>