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7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tambov.gov.ru/assets/images/press/pozdravleniya/9-m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Презентация для старших дошкольников «День Победы» Выполнила: воспитатель </a:t>
            </a:r>
            <a:r>
              <a:rPr lang="ru-RU" b="1" i="1" dirty="0" smtClean="0"/>
              <a:t>Половинкина М.В.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519478/12f33cd8-8027-443e-90f0-3be5d19850d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Иногда выпадали минуты затишья: солдаты отдыхали, пели песни и писали письма домой.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4293096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/>
              <a:t>Вот такие солдатские треугольники приходили с фронта.</a:t>
            </a:r>
            <a:endParaRPr lang="ru-RU" altLang="ru-RU" b="1" dirty="0"/>
          </a:p>
        </p:txBody>
      </p:sp>
      <p:pic>
        <p:nvPicPr>
          <p:cNvPr id="22530" name="Picture 2" descr="http://rasfokus.ru/images/photos/medium/9622d96448f9bd12fedaa78a75ea7af8.jpg"/>
          <p:cNvPicPr>
            <a:picLocks noChangeAspect="1" noChangeArrowheads="1"/>
          </p:cNvPicPr>
          <p:nvPr/>
        </p:nvPicPr>
        <p:blipFill>
          <a:blip r:embed="rId3" cstate="print"/>
          <a:srcRect b="6165"/>
          <a:stretch>
            <a:fillRect/>
          </a:stretch>
        </p:blipFill>
        <p:spPr bwMode="auto">
          <a:xfrm>
            <a:off x="3887416" y="764704"/>
            <a:ext cx="5256584" cy="28978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2" name="Picture 4" descr="https://lh3.googleusercontent.com/-qyPaKDl8JmI/Vss3tF4Qa_I/AAAAAAACnPg/3mEy11kAJdQ/s912-Ic42/%2525D0%25259F%2525D0%2525BB%2525D0%2525B0%2525D1%252589%2525D0%2525B5%2525D0%2525B2%2525D1%252581%2525D0%2525BA%2525D0%2525B8%2525D0%2525B9%252520%2525C2%2525AB%2525D0%2525A1%2525D0%2525BE%2525D0%2525BB%2525D0%2525B4%2525D0%2525B0%2525D1%252582%2525D1%252581%2525D0%2525BA%2525D0%2525B8%2525D0%2525B5%252520%2525D0%2525B1%2525D1%252583%2525D0%2525B4%2525D0%2525BD%2525D0%2525B8%2525C2%2525BB%2525201966.jpg"/>
          <p:cNvPicPr>
            <a:picLocks noChangeAspect="1" noChangeArrowheads="1"/>
          </p:cNvPicPr>
          <p:nvPr/>
        </p:nvPicPr>
        <p:blipFill>
          <a:blip r:embed="rId4" cstate="print"/>
          <a:srcRect r="17013"/>
          <a:stretch>
            <a:fillRect/>
          </a:stretch>
        </p:blipFill>
        <p:spPr bwMode="auto">
          <a:xfrm>
            <a:off x="251519" y="908720"/>
            <a:ext cx="3159351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4" name="Picture 6" descr="https://argumenti.ru/images/arhnews/3465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204057" cy="3140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6" name="Picture 8" descr="https://avatars.mds.yandex.net/get-zen_doc/965902/pub_5d27406343bee300ae835527_5d2742c1c49f2900abd125ba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717032"/>
            <a:ext cx="2952328" cy="3140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endParaRPr lang="ru-RU" b="1" dirty="0"/>
          </a:p>
        </p:txBody>
      </p:sp>
      <p:pic>
        <p:nvPicPr>
          <p:cNvPr id="28674" name="Picture 2" descr="https://pbs.twimg.com/media/DUi_t2OXUAMq4Iy.jpg:large"/>
          <p:cNvPicPr>
            <a:picLocks noChangeAspect="1" noChangeArrowheads="1"/>
          </p:cNvPicPr>
          <p:nvPr/>
        </p:nvPicPr>
        <p:blipFill>
          <a:blip r:embed="rId3" cstate="print"/>
          <a:srcRect t="16176"/>
          <a:stretch>
            <a:fillRect/>
          </a:stretch>
        </p:blipFill>
        <p:spPr bwMode="auto">
          <a:xfrm>
            <a:off x="179512" y="3501008"/>
            <a:ext cx="4608512" cy="2895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6" name="Picture 4" descr="http://s1.fotokto.ru/photo/full/637/6379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19010"/>
            <a:ext cx="3816424" cy="2862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8" name="Picture 6" descr="https://avatars.mds.yandex.net/get-pdb/2848246/88c489a1-e4d3-4095-abec-e6adae2cbc07/s1200?webp=false"/>
          <p:cNvPicPr>
            <a:picLocks noChangeAspect="1" noChangeArrowheads="1"/>
          </p:cNvPicPr>
          <p:nvPr/>
        </p:nvPicPr>
        <p:blipFill>
          <a:blip r:embed="rId5" cstate="print"/>
          <a:srcRect t="11088" b="5754"/>
          <a:stretch>
            <a:fillRect/>
          </a:stretch>
        </p:blipFill>
        <p:spPr bwMode="auto">
          <a:xfrm>
            <a:off x="323528" y="1556792"/>
            <a:ext cx="4176464" cy="2451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80" name="Picture 8" descr="https://e-libra.net/files/books/2020/03/16/595856/_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556792"/>
            <a:ext cx="3728170" cy="2242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 </a:t>
            </a:r>
            <a:r>
              <a:rPr lang="ru-RU" altLang="ru-RU" sz="2400" b="1" dirty="0" smtClean="0"/>
              <a:t>Вот такой кусок хлеба получали жители блокадного Ленинграда на день (чуть больше спичечного коробка).</a:t>
            </a:r>
            <a:endParaRPr lang="ru-RU" sz="2400" dirty="0"/>
          </a:p>
        </p:txBody>
      </p:sp>
      <p:pic>
        <p:nvPicPr>
          <p:cNvPr id="27650" name="Picture 2" descr="https://regnum.ru/uploads/pictures/news/2019/09/06/regnum_picture_15677770361681117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845324" cy="323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s15.stc.all.kpcdn.net/share/i/12/10767534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457200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Персональный сайт - Достойно встретим 70 летие Победы ВОВ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873654"/>
            <a:ext cx="2346624" cy="2698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Это дневник Ленинградской девочки Тани, у которой умерли все родные – она осталась одна. Ее перевезли в Шатки, около Арзамаса, где она все равно умерла.</a:t>
            </a:r>
            <a:endParaRPr lang="ru-RU" sz="2000" b="1" i="1" dirty="0"/>
          </a:p>
        </p:txBody>
      </p:sp>
      <p:pic>
        <p:nvPicPr>
          <p:cNvPr id="26626" name="Picture 2" descr="https://ratnik.tv/upload/medialibrary/ed6/ed6d6ab028df485ea992ee3b04f749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648575" cy="509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Персональный сайт - Достойно встретим 70 летие Победы ВОВ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5649" y="5373216"/>
            <a:ext cx="1418351" cy="163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fony-dlya-prezentacii-po-istorii-0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И вот долгожданная победа! Солдаты возвращаются домой.</a:t>
            </a:r>
            <a:endParaRPr lang="ru-RU" sz="2800" b="1" i="1" dirty="0"/>
          </a:p>
        </p:txBody>
      </p:sp>
      <p:pic>
        <p:nvPicPr>
          <p:cNvPr id="4" name="Picture 5" descr="67400053_1291398881_A_Kitaev_Vozvr_spobedoy_19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744416" cy="5583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3981645" cy="5240624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Picture 4" descr="Персональный сайт - Достойно встретим 70 летие Победы ВОВ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013176"/>
            <a:ext cx="1418351" cy="163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fony-dlya-prezentacii-po-istorii-04.jpg?ver=3.0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332656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Но не все…</a:t>
            </a:r>
            <a:endParaRPr lang="ru-RU" sz="2400" b="1" i="1" dirty="0"/>
          </a:p>
        </p:txBody>
      </p:sp>
      <p:pic>
        <p:nvPicPr>
          <p:cNvPr id="30722" name="Picture 2" descr="http://pics2.pokazuha.ru/p201/u/2/10659065m2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420" y="1196752"/>
            <a:ext cx="5063580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4" name="Picture 4" descr="https://www.newsler.ru/data/content/2020/88199/21eb1f9b5d4f63a7499ed1da010296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9688"/>
            <a:ext cx="4226449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6" name="Picture 6" descr="https://i.pinimg.com/736x/cf/3d/39/cf3d39ca3dfa53bdd1092c10e8d698ff--weapons-guns-letter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3451241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Персональный сайт - Достойно встретим 70 летие Победы ВОВ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05064"/>
            <a:ext cx="279540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fony-dlya-prezentacii-po-istorii-04.jpg?ver=3.0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9 мая война, которая длилась 4года закончилась в Берлине.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Персональный сайт - Достойно встретим 70 летие Победы ВОВ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1800200" cy="2070229"/>
          </a:xfrm>
          <a:prstGeom prst="rect">
            <a:avLst/>
          </a:prstGeom>
          <a:noFill/>
        </p:spPr>
      </p:pic>
      <p:pic>
        <p:nvPicPr>
          <p:cNvPr id="33794" name="Picture 2" descr="https://pbs.twimg.com/media/CD7eRRVVAAATDH2.jpg:large"/>
          <p:cNvPicPr>
            <a:picLocks noChangeAspect="1" noChangeArrowheads="1"/>
          </p:cNvPicPr>
          <p:nvPr/>
        </p:nvPicPr>
        <p:blipFill>
          <a:blip r:embed="rId4" cstate="print"/>
          <a:srcRect l="6101" t="4494" r="2390" b="13111"/>
          <a:stretch>
            <a:fillRect/>
          </a:stretch>
        </p:blipFill>
        <p:spPr bwMode="auto">
          <a:xfrm>
            <a:off x="4627135" y="1124744"/>
            <a:ext cx="451686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s://avatars.mds.yandex.net/get-zen_doc/1040957/pub_5d3c6d2cf73d9d00cc6449bf_5d3c779a04af1f00c45ffbd3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47148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s://avatars.mds.yandex.net/get-pdb/2147422/1f7c9659-7193-49bb-8260-7107fe19bcfa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08720"/>
            <a:ext cx="4392488" cy="292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900igr.net/up/datai/70507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Чтобы люди не забывали эту войну, помнили тех, кто отдал свою жизнь, чтобы жили мы с вами в мире – во многих городах был зажжен Вечный огонь.</a:t>
            </a:r>
            <a:endParaRPr lang="ru-RU" sz="2400" b="1" i="1" dirty="0"/>
          </a:p>
        </p:txBody>
      </p:sp>
      <p:pic>
        <p:nvPicPr>
          <p:cNvPr id="29698" name="Picture 2" descr="https://avatars.mds.yandex.net/get-pdb/225396/2461c302-ba72-4a85-aa20-a979ffe442f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7060332" cy="4706888"/>
          </a:xfrm>
          <a:prstGeom prst="rect">
            <a:avLst/>
          </a:prstGeom>
          <a:noFill/>
        </p:spPr>
      </p:pic>
      <p:pic>
        <p:nvPicPr>
          <p:cNvPr id="6" name="Picture 4" descr="Персональный сайт - Достойно встретим 70 летие Победы ВОВ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852936"/>
            <a:ext cx="1418351" cy="163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У каждого из нас через войну прошли бабушки и дедушки, прабабушки и прадедушки. Они воевали на фронте, трудились день и ночь в тылу – на заводах и фабриках, в колхозах. К сожалению, с каждым годом таких людей становится все и меньше, и поэтому все они должны быть окружены вниманием, почетом и уважением.</a:t>
            </a:r>
            <a:endParaRPr lang="ru-RU" sz="2000" b="1" i="1" dirty="0"/>
          </a:p>
        </p:txBody>
      </p:sp>
      <p:pic>
        <p:nvPicPr>
          <p:cNvPr id="32770" name="Picture 2" descr="https://tvkrasnodar.ru/products_pictures/12_veteranam_vov_krasnodara_prisvoili_zvanie_pochetnyih_grajdan_goroda-91712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526986" cy="30116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2772" name="Picture 4" descr="https://www.bglife.ru/attachments/247291/"/>
          <p:cNvPicPr>
            <a:picLocks noChangeAspect="1" noChangeArrowheads="1"/>
          </p:cNvPicPr>
          <p:nvPr/>
        </p:nvPicPr>
        <p:blipFill>
          <a:blip r:embed="rId4" cstate="print"/>
          <a:srcRect r="7764" b="12208"/>
          <a:stretch>
            <a:fillRect/>
          </a:stretch>
        </p:blipFill>
        <p:spPr bwMode="auto">
          <a:xfrm>
            <a:off x="4067944" y="4015198"/>
            <a:ext cx="4860032" cy="26010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yandex.ru/images/_crpd/n11O8OU31/cc32e25VBI/MLR4E1DBoKfcSYVuLWeOuPmSSE1d6_o9I73nkc0bcH19zJ-S9ezrM8laNJnLZEFSIPMJxQjGJ5XMZ5H_jrUJBHb0ehFIkbT2yx3GfjI6if34mBgRC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s://yandex.ru/images/_crpd/n13O1OU18/cc32e25VBI/MLR4E1DBoKfcSYVuLWeOuPmSSE1d6_o9I73nkc0bcH19zJ-S_ezhMcRaKoDJZkdSIvYPihKUd8GCfpL5jaBFXySkbwhImOGinxrEeGI_3uSk2hsTCbH1di-ortjLEn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640960" cy="55568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1"/>
            <a:ext cx="5976664" cy="836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Каждый год в День Победы звучит праздничный салют.</a:t>
            </a:r>
            <a:endParaRPr lang="ru-RU" sz="2400" b="1" dirty="0"/>
          </a:p>
        </p:txBody>
      </p:sp>
      <p:pic>
        <p:nvPicPr>
          <p:cNvPr id="5" name="Рисунок 4" descr="С Днём Рождения, Парнас!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628800"/>
            <a:ext cx="3448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 Днём Рождения, Парнас!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12776"/>
            <a:ext cx="3448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519478/12f33cd8-8027-443e-90f0-3be5d19850d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3923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НАРОДНАЯ СВЯЩЕННАЯ ВОЙНА </a:t>
            </a:r>
            <a:r>
              <a:rPr lang="ru-RU" sz="2000" b="1" dirty="0" smtClean="0"/>
              <a:t>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четыре часа утра 22 июня 1941 года войска фашистской Германии напали на нашу Родину. Сотни самолетов и танков вторглись на нашу землю. Началась Великая Отечественная война. До этого германская армия уже успела завоевать много стран, и от многих городов не осталось камня на камне – было разрушено много городов и сел и деревень.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3744416" cy="342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https://retina.news.mail.ru/pic/d7/7c/image266456_3aaf218e217ad25a72fafd5581b87512.jpg"/>
          <p:cNvPicPr>
            <a:picLocks noChangeAspect="1" noChangeArrowheads="1"/>
          </p:cNvPicPr>
          <p:nvPr/>
        </p:nvPicPr>
        <p:blipFill>
          <a:blip r:embed="rId4" cstate="print"/>
          <a:srcRect t="14707"/>
          <a:stretch>
            <a:fillRect/>
          </a:stretch>
        </p:blipFill>
        <p:spPr bwMode="auto">
          <a:xfrm>
            <a:off x="251520" y="4149080"/>
            <a:ext cx="3929555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https://content.choiz.me/uploads/2017-06/98200d00c7042f65039869243622bc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23943"/>
            <a:ext cx="4392488" cy="2830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15709/ed300d9e-5961-44a8-9e30-64b5ffcbe7d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7"/>
            <a:ext cx="83529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Брестская крепость первой приняла удар врага. Нападение было неожиданным, так как Германия напала без объявления войны. Солдаты выскакивали из постели и брались за оружие. Немцев было в 10 раз больше, чем наших защитников и они рассчитывали захватить крепость в течение часа, но это сделать не удалось, бои продолжались неделю.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Крепость пала, но не сдалась.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avatars.mds.yandex.net/get-pdb/2847913/a444ee4a-6095-4e2c-9662-5ed47aaf4ef2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914" y="3645024"/>
            <a:ext cx="4378086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8" name="Picture 6" descr="http://vmuseum.volgedu.ru/wp-content/uploads/2019/06/%D0%B1%D1%80%D0%B5%D1%81%D1%82.jpg"/>
          <p:cNvPicPr>
            <a:picLocks noChangeAspect="1" noChangeArrowheads="1"/>
          </p:cNvPicPr>
          <p:nvPr/>
        </p:nvPicPr>
        <p:blipFill>
          <a:blip r:embed="rId4" cstate="print"/>
          <a:srcRect l="9221" r="4712"/>
          <a:stretch>
            <a:fillRect/>
          </a:stretch>
        </p:blipFill>
        <p:spPr bwMode="auto">
          <a:xfrm>
            <a:off x="179512" y="2348880"/>
            <a:ext cx="4784299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19478/12f33cd8-8027-443e-90f0-3be5d19850d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 защиту Родины встал весь народ: и молодые и старые, женщины и дети. Все, кто остались в тылу рыли окопы, заменили своих мужчин у станков и в поле, шили теплые вещи для фронта.</a:t>
            </a:r>
            <a:endParaRPr lang="ru-RU" sz="2000" b="1" dirty="0"/>
          </a:p>
        </p:txBody>
      </p:sp>
      <p:pic>
        <p:nvPicPr>
          <p:cNvPr id="4100" name="Picture 4" descr="https://avatars.mds.yandex.net/get-pdb/2080667/782b1306-f424-42f8-bd5c-13cca7cb91e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517232" cy="2789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2" name="Picture 6" descr="https://ds04.infourok.ru/uploads/ex/0c2c/00107363-4acaf396/img4.jpg"/>
          <p:cNvPicPr>
            <a:picLocks noChangeAspect="1" noChangeArrowheads="1"/>
          </p:cNvPicPr>
          <p:nvPr/>
        </p:nvPicPr>
        <p:blipFill>
          <a:blip r:embed="rId4" cstate="print"/>
          <a:srcRect l="9450" t="8400" r="10226" b="10751"/>
          <a:stretch>
            <a:fillRect/>
          </a:stretch>
        </p:blipFill>
        <p:spPr bwMode="auto">
          <a:xfrm>
            <a:off x="323528" y="1484784"/>
            <a:ext cx="3672408" cy="2772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https://ic.pics.livejournal.com/anet727/66623224/11572/11572_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7072"/>
            <a:ext cx="3888432" cy="2587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 descr="https://teplystan.mos.ru/%D0%B3%D0%BB%D0%B0%D0%B2%D0%B0%D1%80%D1%85%D0%B8%D0%B2%20%D0%BC%D0%BE%D1%81%D0%BA%D0%B2%D0%B0%201941%2007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365104"/>
            <a:ext cx="3528392" cy="2392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Подросткам небольшого роста ставили подставки, так как они недоставали до станка. Иногда они от голода и усталости падали прямо у станка.</a:t>
            </a:r>
            <a:endParaRPr lang="ru-RU" sz="2000" b="1" i="1" dirty="0"/>
          </a:p>
        </p:txBody>
      </p:sp>
      <p:pic>
        <p:nvPicPr>
          <p:cNvPr id="4" name="Picture 2" descr="https://ds04.infourok.ru/uploads/ex/0c2c/00107363-4acaf396/img5.jpg"/>
          <p:cNvPicPr>
            <a:picLocks noChangeAspect="1" noChangeArrowheads="1"/>
          </p:cNvPicPr>
          <p:nvPr/>
        </p:nvPicPr>
        <p:blipFill>
          <a:blip r:embed="rId3" cstate="print"/>
          <a:srcRect l="11812" t="4200" r="10226" b="21251"/>
          <a:stretch>
            <a:fillRect/>
          </a:stretch>
        </p:blipFill>
        <p:spPr bwMode="auto">
          <a:xfrm>
            <a:off x="4427984" y="404664"/>
            <a:ext cx="4217032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4005064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Дети быстро становились взрослыми, оказывая посильную помощь взрослым.</a:t>
            </a:r>
            <a:endParaRPr lang="ru-RU" sz="2000" b="1" i="1" dirty="0"/>
          </a:p>
        </p:txBody>
      </p:sp>
      <p:pic>
        <p:nvPicPr>
          <p:cNvPr id="6" name="Picture 6" descr="jpg20452109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37" y="3573016"/>
            <a:ext cx="4388810" cy="2880320"/>
          </a:xfrm>
          <a:prstGeom prst="round2DiagRect">
            <a:avLst>
              <a:gd name="adj1" fmla="val 16667"/>
              <a:gd name="adj2" fmla="val 48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Боролись против фашистов в партизанских отрядах</a:t>
            </a:r>
            <a:endParaRPr lang="ru-RU" sz="2000" b="1" i="1" dirty="0"/>
          </a:p>
        </p:txBody>
      </p:sp>
      <p:pic>
        <p:nvPicPr>
          <p:cNvPr id="5" name="Picture 6" descr="https://www.pravmir.ru/wp-content/uploads/2014/07/39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3093330" cy="2427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https://avatars.mds.yandex.net/get-pdb/1583614/2ab42654-079e-43bd-b09d-82c6bc0118cf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92696"/>
            <a:ext cx="3378796" cy="2460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321297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становились сынами полка, участвовали в боевых действиях и удостаивались наград.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ds04.infourok.ru/uploads/ex/11ae/000df45d-4d4a4cf5/img3.jpg"/>
          <p:cNvPicPr>
            <a:picLocks noChangeAspect="1" noChangeArrowheads="1"/>
          </p:cNvPicPr>
          <p:nvPr/>
        </p:nvPicPr>
        <p:blipFill>
          <a:blip r:embed="rId5" cstate="print"/>
          <a:srcRect l="8662" t="10101" r="18889" b="10100"/>
          <a:stretch>
            <a:fillRect/>
          </a:stretch>
        </p:blipFill>
        <p:spPr bwMode="auto">
          <a:xfrm>
            <a:off x="611560" y="3933056"/>
            <a:ext cx="3240360" cy="2676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0" descr="https://avatars.mds.yandex.net/get-pdb/2841403/8ba4a830-486a-477f-b29a-5333e5b45b8e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933056"/>
            <a:ext cx="3934572" cy="2725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yandex.ru/images/_crpd/n11O8OU31/cc32e25VBI/MLR4E1DBoKfcSYVuLWeOuPmSSE1d6_o9I73nkc0bcH19zJ-S9ezrM8laNJnLZEFSIPMJxQjGJ5XMZ5H_jrUJBHb0ehFIkbT2yx3GfjI6if34mBgRC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403648" y="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Женщины тоже участвовали в войне: они были </a:t>
            </a:r>
            <a:r>
              <a:rPr lang="ru-RU" sz="2000" b="1" i="1" dirty="0" smtClean="0"/>
              <a:t>связистами, разведчицами, зенитчицами, летчиками, снайперами</a:t>
            </a:r>
            <a:r>
              <a:rPr lang="ru-RU" sz="2000" b="1" i="1" dirty="0" smtClean="0"/>
              <a:t>, врачами и медсестрами.</a:t>
            </a:r>
            <a:endParaRPr lang="ru-RU" sz="2000" b="1" i="1" dirty="0"/>
          </a:p>
        </p:txBody>
      </p:sp>
      <p:pic>
        <p:nvPicPr>
          <p:cNvPr id="2060" name="Picture 12" descr="https://pbs.twimg.com/media/D_Au68fW4AAXWOl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304256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2" name="Picture 14" descr="https://pobedarf.ru/wp-content/uploads/2019/02/%D0%B4%D0%B5%D0%B2%D1%83%D1%88%D0%BA%D0%B8.jpg"/>
          <p:cNvPicPr>
            <a:picLocks noChangeAspect="1" noChangeArrowheads="1"/>
          </p:cNvPicPr>
          <p:nvPr/>
        </p:nvPicPr>
        <p:blipFill>
          <a:blip r:embed="rId4" cstate="print"/>
          <a:srcRect r="11864"/>
          <a:stretch>
            <a:fillRect/>
          </a:stretch>
        </p:blipFill>
        <p:spPr bwMode="auto">
          <a:xfrm>
            <a:off x="467544" y="4221088"/>
            <a:ext cx="3240361" cy="25096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4" name="Picture 16" descr="http://pobedanews.ru/media/uploads/2019/01/88021df7fb91c8f8fada3df4a9eb4b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20888"/>
            <a:ext cx="347312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6" name="Picture 18" descr="https://avatars.mds.yandex.net/get-pdb/2474062/daabe87c-4118-4e04-9228-3b0184a8fca9/s1200"/>
          <p:cNvPicPr>
            <a:picLocks noChangeAspect="1" noChangeArrowheads="1"/>
          </p:cNvPicPr>
          <p:nvPr/>
        </p:nvPicPr>
        <p:blipFill>
          <a:blip r:embed="rId6" cstate="print"/>
          <a:srcRect t="14406"/>
          <a:stretch>
            <a:fillRect/>
          </a:stretch>
        </p:blipFill>
        <p:spPr bwMode="auto">
          <a:xfrm>
            <a:off x="3059832" y="1124744"/>
            <a:ext cx="2652576" cy="3414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get-pdb/2727674/11da78be-154a-475e-b8c7-7efc58e144f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Солдаты боролись до последней капли крови: даже раненые, пока могли держать оружие в руках.</a:t>
            </a:r>
            <a:endParaRPr lang="ru-RU" sz="2000" b="1" i="1" dirty="0"/>
          </a:p>
        </p:txBody>
      </p:sp>
      <p:pic>
        <p:nvPicPr>
          <p:cNvPr id="24580" name="Picture 4" descr="https://pbs.twimg.com/media/DyUd_qCXgAAPG8K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4900092" cy="3593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https://b1.culture.ru/c/736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4992960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Персональный сайт - Достойно встретим 70 летие Победы ВОВ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1794045" cy="2063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519478/12f33cd8-8027-443e-90f0-3be5d19850d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82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Бои велись повсюду: </a:t>
            </a:r>
          </a:p>
          <a:p>
            <a:pPr algn="ctr"/>
            <a:r>
              <a:rPr lang="ru-RU" sz="2000" b="1" i="1" dirty="0" smtClean="0"/>
              <a:t>на </a:t>
            </a:r>
            <a:r>
              <a:rPr lang="ru-RU" sz="2000" b="1" i="1" dirty="0" smtClean="0"/>
              <a:t>море,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воздухе, в партизанских отрядах </a:t>
            </a:r>
            <a:r>
              <a:rPr lang="ru-RU" sz="2000" b="1" i="1" dirty="0" smtClean="0"/>
              <a:t>,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на </a:t>
            </a:r>
            <a:r>
              <a:rPr lang="ru-RU" sz="2000" b="1" i="1" dirty="0" smtClean="0"/>
              <a:t>суше.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20688"/>
            <a:ext cx="3888432" cy="3138033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36712"/>
            <a:ext cx="4361474" cy="295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977680"/>
            <a:ext cx="445912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s://yandex.ru/images/_crpd/n13O3OU16/cc32e25VBI/MLR4E1DBoKfcSYVuLWeOuPmSSE1d6_o9I73nkc0bcH19zJ-S9e3gMsdcMZmaZBNRJfNewgjDc8WWZ5H6iO4JBXamexEZlu7wmBiWeGZr2fP4mBgRCb69ZCi644PMH2gj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3975828" cy="286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529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Юлиана</dc:creator>
  <cp:lastModifiedBy>Юлиана</cp:lastModifiedBy>
  <cp:revision>12</cp:revision>
  <dcterms:created xsi:type="dcterms:W3CDTF">2020-04-21T09:43:15Z</dcterms:created>
  <dcterms:modified xsi:type="dcterms:W3CDTF">2020-04-21T11:42:44Z</dcterms:modified>
</cp:coreProperties>
</file>